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56" r:id="rId2"/>
    <p:sldId id="261" r:id="rId3"/>
    <p:sldId id="259" r:id="rId4"/>
    <p:sldId id="260" r:id="rId5"/>
    <p:sldId id="25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2" autoAdjust="0"/>
    <p:restoredTop sz="94660"/>
  </p:normalViewPr>
  <p:slideViewPr>
    <p:cSldViewPr>
      <p:cViewPr varScale="1">
        <p:scale>
          <a:sx n="45" d="100"/>
          <a:sy n="45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1D13B-B5DA-4F30-99B2-9E0427A95808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D65E7-FBB4-442C-A339-ADEA5E73E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22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err="1" smtClean="0"/>
              <a:t>Джанни</a:t>
            </a:r>
            <a:r>
              <a:rPr lang="ru-RU" i="1" dirty="0" smtClean="0"/>
              <a:t> </a:t>
            </a:r>
            <a:r>
              <a:rPr lang="ru-RU" i="1" dirty="0" err="1" smtClean="0"/>
              <a:t>Родари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D65E7-FBB4-442C-A339-ADEA5E73E89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992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err="1" smtClean="0"/>
              <a:t>Джанни</a:t>
            </a:r>
            <a:r>
              <a:rPr lang="ru-RU" i="1" dirty="0" smtClean="0"/>
              <a:t> </a:t>
            </a:r>
            <a:r>
              <a:rPr lang="ru-RU" i="1" dirty="0" err="1" smtClean="0"/>
              <a:t>Родари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D65E7-FBB4-442C-A339-ADEA5E73E89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03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err="1" smtClean="0"/>
              <a:t>Джанни</a:t>
            </a:r>
            <a:r>
              <a:rPr lang="ru-RU" i="1" dirty="0" smtClean="0"/>
              <a:t> </a:t>
            </a:r>
            <a:r>
              <a:rPr lang="ru-RU" i="1" dirty="0" err="1" smtClean="0"/>
              <a:t>Родари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D65E7-FBB4-442C-A339-ADEA5E73E89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492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err="1" smtClean="0"/>
              <a:t>Джанни</a:t>
            </a:r>
            <a:r>
              <a:rPr lang="ru-RU" i="1" dirty="0" smtClean="0"/>
              <a:t> </a:t>
            </a:r>
            <a:r>
              <a:rPr lang="ru-RU" i="1" dirty="0" err="1" smtClean="0"/>
              <a:t>Родари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D65E7-FBB4-442C-A339-ADEA5E73E89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035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5822D33D-0DD7-47E8-974E-DD2D73650E03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73FA1B2A-234F-41F9-831C-1686752B4C2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i="1" dirty="0" err="1"/>
              <a:t>Джанни</a:t>
            </a:r>
            <a:r>
              <a:rPr lang="ru-RU" i="1" dirty="0"/>
              <a:t> </a:t>
            </a:r>
            <a:r>
              <a:rPr lang="ru-RU" i="1" dirty="0" err="1" smtClean="0"/>
              <a:t>Родари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tx1"/>
                </a:solidFill>
              </a:rPr>
              <a:t>Вопросы наизнанку</a:t>
            </a:r>
            <a:endParaRPr lang="ru-R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72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Вопросы наизнанку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55650"/>
            <a:ext cx="7467600" cy="291668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5519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Вопросы наизнанку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8229600" cy="4341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8824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Вопросы наизнанку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55650"/>
            <a:ext cx="7467600" cy="29166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8464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Вопросы наизнанку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55650"/>
            <a:ext cx="7467600" cy="2916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9537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TM01790492[[fn=Тетрадь для рисования]]</Template>
  <TotalTime>12</TotalTime>
  <Words>24</Words>
  <Application>Microsoft Office PowerPoint</Application>
  <PresentationFormat>Экран (4:3)</PresentationFormat>
  <Paragraphs>14</Paragraphs>
  <Slides>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Sketchbook</vt:lpstr>
      <vt:lpstr>Джанни Родари </vt:lpstr>
      <vt:lpstr>Вопросы наизнанку</vt:lpstr>
      <vt:lpstr>Вопросы наизнанку</vt:lpstr>
      <vt:lpstr>Вопросы наизнанку</vt:lpstr>
      <vt:lpstr>Вопросы наизнанку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Джанни Родари</dc:title>
  <dc:creator>Home</dc:creator>
  <cp:lastModifiedBy>Home</cp:lastModifiedBy>
  <cp:revision>2</cp:revision>
  <dcterms:created xsi:type="dcterms:W3CDTF">2021-04-25T17:36:28Z</dcterms:created>
  <dcterms:modified xsi:type="dcterms:W3CDTF">2021-04-25T17:48:45Z</dcterms:modified>
</cp:coreProperties>
</file>